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18" r:id="rId4"/>
    <p:sldId id="288" r:id="rId5"/>
    <p:sldId id="319" r:id="rId6"/>
    <p:sldId id="331" r:id="rId7"/>
    <p:sldId id="327" r:id="rId8"/>
    <p:sldId id="328" r:id="rId9"/>
    <p:sldId id="329" r:id="rId10"/>
    <p:sldId id="320" r:id="rId11"/>
    <p:sldId id="321" r:id="rId12"/>
    <p:sldId id="322" r:id="rId13"/>
    <p:sldId id="323" r:id="rId14"/>
    <p:sldId id="324" r:id="rId15"/>
    <p:sldId id="325" r:id="rId16"/>
    <p:sldId id="330" r:id="rId17"/>
    <p:sldId id="282" r:id="rId1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D56A4-BBDD-4E9E-A8C6-ADD9A0D2DC44}" v="30" dt="2021-11-03T17:13:13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0482" autoAdjust="0"/>
  </p:normalViewPr>
  <p:slideViewPr>
    <p:cSldViewPr snapToGrid="0">
      <p:cViewPr varScale="1">
        <p:scale>
          <a:sx n="60" d="100"/>
          <a:sy n="60" d="100"/>
        </p:scale>
        <p:origin x="1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1ABED-A018-472C-A28A-DFBE2D3AA37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02CB3-4DBD-4CAF-832F-DD4A6FD7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6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54BDA-6C5F-4E5B-AAF8-B1834682E6F8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2FBF-87D4-4D5C-9C14-ADAC80BED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0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1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2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1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7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5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4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8A42-6679-4046-B551-E7EF5DC45201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35DE-EEE8-4106-AC43-686A2BE34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1gl/4890321581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wntownalleys.blogspot.com/2006_10_01_archive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193437255@N06/5132025212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pic>
        <p:nvPicPr>
          <p:cNvPr id="6" name="Picture 3" descr="C:\Documents and Settings\Nerys\My Documents\Lluniau\True Taste Magazine Pictures 2006\cheese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8" y="2568532"/>
            <a:ext cx="2872264" cy="3235919"/>
          </a:xfrm>
          <a:prstGeom prst="rect">
            <a:avLst/>
          </a:prstGeom>
          <a:noFill/>
        </p:spPr>
      </p:pic>
      <p:pic>
        <p:nvPicPr>
          <p:cNvPr id="7" name="Picture 2" descr="C:\Documents and Settings\Nerys\My Documents\Lluniau\True Taste Magazine Pictures 2006\rob_rattray_ra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1305" y="2568532"/>
            <a:ext cx="2858740" cy="3220684"/>
          </a:xfrm>
          <a:prstGeom prst="rect">
            <a:avLst/>
          </a:prstGeom>
          <a:noFill/>
        </p:spPr>
      </p:pic>
      <p:pic>
        <p:nvPicPr>
          <p:cNvPr id="8" name="Picture 4" descr="C:\Documents and Settings\Nerys\My Documents\Lluniau\toolkits\Baked Goods 31 Welsh Cakes on teap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4356" y="2568533"/>
            <a:ext cx="3053960" cy="3235918"/>
          </a:xfrm>
          <a:prstGeom prst="rect">
            <a:avLst/>
          </a:prstGeom>
          <a:noFill/>
        </p:spPr>
      </p:pic>
      <p:pic>
        <p:nvPicPr>
          <p:cNvPr id="9" name="Picture 5" descr="C:\Documents and Settings\Nerys\My Documents\oysters_choriz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7051" y="2568532"/>
            <a:ext cx="2915243" cy="323591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BC5D5-21D1-4431-8E32-1723CB0FCE07}"/>
              </a:ext>
            </a:extLst>
          </p:cNvPr>
          <p:cNvSpPr txBox="1"/>
          <p:nvPr/>
        </p:nvSpPr>
        <p:spPr>
          <a:xfrm>
            <a:off x="5452589" y="163748"/>
            <a:ext cx="6396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/>
              <a:t>Food Skills Cymru</a:t>
            </a:r>
          </a:p>
          <a:p>
            <a:pPr algn="r"/>
            <a:r>
              <a:rPr lang="en-GB" sz="4000" b="1" dirty="0" err="1"/>
              <a:t>Lantra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928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8F94D-C822-487E-B689-3AA2670883CC}"/>
              </a:ext>
            </a:extLst>
          </p:cNvPr>
          <p:cNvSpPr txBox="1"/>
          <p:nvPr/>
        </p:nvSpPr>
        <p:spPr>
          <a:xfrm>
            <a:off x="6096000" y="212035"/>
            <a:ext cx="594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/>
              <a:t>Role play</a:t>
            </a:r>
          </a:p>
          <a:p>
            <a:pPr algn="r"/>
            <a:r>
              <a:rPr lang="en-GB" sz="4000" b="1" dirty="0" err="1"/>
              <a:t>Enghraifft</a:t>
            </a:r>
            <a:endParaRPr lang="en-GB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E8C5E-1EB6-403D-AA82-3E11CF2E7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89" y="1988456"/>
            <a:ext cx="7147175" cy="4757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9C5759-D0F1-449D-8A55-D28A41EAA2DC}"/>
              </a:ext>
            </a:extLst>
          </p:cNvPr>
          <p:cNvSpPr txBox="1"/>
          <p:nvPr/>
        </p:nvSpPr>
        <p:spPr>
          <a:xfrm>
            <a:off x="0" y="2636873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/>
          </a:p>
          <a:p>
            <a:r>
              <a:rPr lang="en-GB" sz="4400" dirty="0"/>
              <a:t>The mask challenge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324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342900" y="2126873"/>
            <a:ext cx="10841935" cy="43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sorry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speak up a little?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Apologise and offer a solution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order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it down and repeat to customer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EA00F-2897-44F4-9763-DA1C32EF4151}"/>
              </a:ext>
            </a:extLst>
          </p:cNvPr>
          <p:cNvSpPr txBox="1"/>
          <p:nvPr/>
        </p:nvSpPr>
        <p:spPr>
          <a:xfrm>
            <a:off x="2754218" y="165253"/>
            <a:ext cx="9243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/>
              <a:t>Suggestions</a:t>
            </a:r>
          </a:p>
          <a:p>
            <a:pPr algn="r"/>
            <a:r>
              <a:rPr lang="en-GB" sz="4000" b="1" dirty="0" err="1"/>
              <a:t>Awgrymiadau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045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675032" y="2552308"/>
            <a:ext cx="10841935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issues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2C43B-9F14-4F65-A59B-88539834173B}"/>
              </a:ext>
            </a:extLst>
          </p:cNvPr>
          <p:cNvSpPr txBox="1"/>
          <p:nvPr/>
        </p:nvSpPr>
        <p:spPr>
          <a:xfrm>
            <a:off x="6255025" y="430370"/>
            <a:ext cx="5522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/>
              <a:t>Role play</a:t>
            </a:r>
          </a:p>
          <a:p>
            <a:pPr algn="r"/>
            <a:r>
              <a:rPr lang="en-GB" sz="4000" b="1" dirty="0" err="1"/>
              <a:t>Enghraifft</a:t>
            </a:r>
            <a:endParaRPr lang="en-GB" sz="4000" b="1" dirty="0"/>
          </a:p>
        </p:txBody>
      </p:sp>
      <p:pic>
        <p:nvPicPr>
          <p:cNvPr id="8" name="Picture 7" descr="Description automatically generated">
            <a:extLst>
              <a:ext uri="{FF2B5EF4-FFF2-40B4-BE49-F238E27FC236}">
                <a16:creationId xmlns:a16="http://schemas.microsoft.com/office/drawing/2014/main" id="{FD0FC62C-1FDD-4361-8B8A-E357453D3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97137" y="1949569"/>
            <a:ext cx="7094863" cy="4732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DB70B1-6FA7-46FA-BFB1-FFE1EA525C83}"/>
              </a:ext>
            </a:extLst>
          </p:cNvPr>
          <p:cNvSpPr txBox="1"/>
          <p:nvPr/>
        </p:nvSpPr>
        <p:spPr>
          <a:xfrm>
            <a:off x="1219200" y="6681787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1gl/489032158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972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-2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342900" y="2126873"/>
            <a:ext cx="11372022" cy="311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 guests beforehand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may be affected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them for their patience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 – </a:t>
            </a:r>
            <a:r>
              <a:rPr lang="en-GB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 a free drink/voucher to return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A15F8-8769-4CF6-98DE-4DBCB808B204}"/>
              </a:ext>
            </a:extLst>
          </p:cNvPr>
          <p:cNvSpPr txBox="1"/>
          <p:nvPr/>
        </p:nvSpPr>
        <p:spPr>
          <a:xfrm>
            <a:off x="3891516" y="586000"/>
            <a:ext cx="7013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/>
              <a:t>Suggestions</a:t>
            </a:r>
          </a:p>
          <a:p>
            <a:pPr algn="r"/>
            <a:r>
              <a:rPr lang="en-GB" sz="4000" b="1" dirty="0" err="1"/>
              <a:t>Awgrymiadau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111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342900" y="2126873"/>
            <a:ext cx="10841935" cy="261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shortages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5B771-32CB-48CF-A89A-948F4FBE2361}"/>
              </a:ext>
            </a:extLst>
          </p:cNvPr>
          <p:cNvSpPr txBox="1"/>
          <p:nvPr/>
        </p:nvSpPr>
        <p:spPr>
          <a:xfrm>
            <a:off x="5452588" y="577983"/>
            <a:ext cx="6434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/>
              <a:t>Role play</a:t>
            </a:r>
          </a:p>
          <a:p>
            <a:pPr algn="r"/>
            <a:r>
              <a:rPr lang="en-GB" sz="4000" b="1" dirty="0" err="1"/>
              <a:t>Enghraifft</a:t>
            </a:r>
            <a:endParaRPr lang="en-GB" sz="4000" b="1" dirty="0"/>
          </a:p>
        </p:txBody>
      </p:sp>
      <p:pic>
        <p:nvPicPr>
          <p:cNvPr id="7" name="Picture 6" descr="A picture containing plate, table, white, porcelain&#10;&#10;Description automatically generated">
            <a:extLst>
              <a:ext uri="{FF2B5EF4-FFF2-40B4-BE49-F238E27FC236}">
                <a16:creationId xmlns:a16="http://schemas.microsoft.com/office/drawing/2014/main" id="{B9D7B637-1299-4417-9425-B86EA50E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2193" y="1988456"/>
            <a:ext cx="5237056" cy="48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342899" y="2126873"/>
            <a:ext cx="11615737" cy="311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 them what is not available on the menu before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other dishes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Apologise and explain dishes are cooked fresh, daily deliveries etc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7A004-3D4F-4FA4-93D1-1A03BB7B0D3B}"/>
              </a:ext>
            </a:extLst>
          </p:cNvPr>
          <p:cNvSpPr txBox="1"/>
          <p:nvPr/>
        </p:nvSpPr>
        <p:spPr>
          <a:xfrm>
            <a:off x="5557839" y="0"/>
            <a:ext cx="6243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4000" b="1" dirty="0"/>
          </a:p>
          <a:p>
            <a:pPr algn="r"/>
            <a:r>
              <a:rPr lang="en-GB" sz="4000" b="1" dirty="0"/>
              <a:t>Suggestions</a:t>
            </a:r>
          </a:p>
          <a:p>
            <a:pPr algn="r"/>
            <a:r>
              <a:rPr lang="en-GB" sz="4000" b="1" dirty="0" err="1"/>
              <a:t>Awgrymiadau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5589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342899" y="2126873"/>
            <a:ext cx="11615737" cy="43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honest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available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your customer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lexible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generous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apologise for things that are out of your control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try and justify/explain the situation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erson wearing a mask and holding 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2631E32-9912-4E29-A8D0-4BB0349BA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2763" y="2126873"/>
            <a:ext cx="4876800" cy="32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17B124-841E-4305-BEE6-15CB4543E39D}"/>
              </a:ext>
            </a:extLst>
          </p:cNvPr>
          <p:cNvSpPr txBox="1"/>
          <p:nvPr/>
        </p:nvSpPr>
        <p:spPr>
          <a:xfrm>
            <a:off x="1137684" y="2317897"/>
            <a:ext cx="8274816" cy="476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Smile! </a:t>
            </a:r>
            <a:r>
              <a:rPr lang="en-GB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😊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First impressions are lasting impressions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after your customers –explain Covid-19 protocols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- make eye contact with all customers.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relationships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them feel special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communication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good – be clean and tidy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knowledge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sell where possible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payment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 you say goodbye is as important as the first impression.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E0E28-6DDD-4685-86C5-32FAEB70D40E}"/>
              </a:ext>
            </a:extLst>
          </p:cNvPr>
          <p:cNvSpPr txBox="1"/>
          <p:nvPr/>
        </p:nvSpPr>
        <p:spPr>
          <a:xfrm>
            <a:off x="1619481" y="209627"/>
            <a:ext cx="1042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Customer service Top Tips</a:t>
            </a:r>
          </a:p>
          <a:p>
            <a:pPr algn="r"/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Awgrymiadau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cwsmer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E905749-4475-4FBC-9EE1-591B53469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2" y="1988457"/>
            <a:ext cx="4358595" cy="43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942"/>
            <a:ext cx="5743576" cy="199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pic>
        <p:nvPicPr>
          <p:cNvPr id="6" name="Picture 5" descr="Party Hamper.jpg">
            <a:extLst>
              <a:ext uri="{FF2B5EF4-FFF2-40B4-BE49-F238E27FC236}">
                <a16:creationId xmlns:a16="http://schemas.microsoft.com/office/drawing/2014/main" id="{8DA7D609-F043-47DC-8B31-0EABD64118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313" y="1991892"/>
            <a:ext cx="8509378" cy="4866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669F8-CB1E-4F15-9723-0F6D34142FCC}"/>
              </a:ext>
            </a:extLst>
          </p:cNvPr>
          <p:cNvSpPr txBox="1"/>
          <p:nvPr/>
        </p:nvSpPr>
        <p:spPr>
          <a:xfrm>
            <a:off x="4614863" y="0"/>
            <a:ext cx="7577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Supporting businesses to source, sell and serve Welsh food and drink</a:t>
            </a:r>
          </a:p>
          <a:p>
            <a:r>
              <a:rPr lang="en-GB" sz="3200" b="1" dirty="0" err="1"/>
              <a:t>Cefnogi</a:t>
            </a:r>
            <a:r>
              <a:rPr lang="en-GB" sz="3200" b="1" dirty="0"/>
              <a:t> </a:t>
            </a:r>
            <a:r>
              <a:rPr lang="en-GB" sz="3200" b="1" dirty="0" err="1"/>
              <a:t>busnesau</a:t>
            </a:r>
            <a:r>
              <a:rPr lang="en-GB" sz="3200" b="1" dirty="0"/>
              <a:t> I </a:t>
            </a:r>
            <a:r>
              <a:rPr lang="en-GB" sz="3200" b="1" dirty="0" err="1"/>
              <a:t>brynu</a:t>
            </a:r>
            <a:r>
              <a:rPr lang="en-GB" sz="3200" b="1" dirty="0"/>
              <a:t>, </a:t>
            </a:r>
            <a:r>
              <a:rPr lang="en-GB" sz="3200" b="1" dirty="0" err="1"/>
              <a:t>gwerthu</a:t>
            </a:r>
            <a:r>
              <a:rPr lang="en-GB" sz="3200" b="1" dirty="0"/>
              <a:t> a </a:t>
            </a:r>
            <a:r>
              <a:rPr lang="en-GB" sz="3200" b="1" dirty="0" err="1"/>
              <a:t>gweini</a:t>
            </a:r>
            <a:r>
              <a:rPr lang="en-GB" sz="3200" b="1" dirty="0"/>
              <a:t> </a:t>
            </a:r>
          </a:p>
          <a:p>
            <a:r>
              <a:rPr lang="en-GB" sz="3200" b="1" dirty="0" err="1"/>
              <a:t>bwyd</a:t>
            </a:r>
            <a:r>
              <a:rPr lang="en-GB" sz="3200" b="1" dirty="0"/>
              <a:t> a </a:t>
            </a:r>
            <a:r>
              <a:rPr lang="en-GB" sz="3200" b="1" dirty="0" err="1"/>
              <a:t>diod</a:t>
            </a:r>
            <a:r>
              <a:rPr lang="en-GB" sz="3200" b="1" dirty="0"/>
              <a:t> o </a:t>
            </a:r>
            <a:r>
              <a:rPr lang="en-GB" sz="3200" b="1" dirty="0" err="1"/>
              <a:t>Gymru</a:t>
            </a:r>
            <a:r>
              <a:rPr lang="en-GB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9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942"/>
            <a:ext cx="5743576" cy="199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D130BC-94AE-4DD3-9B49-B093CA31D31A}"/>
              </a:ext>
            </a:extLst>
          </p:cNvPr>
          <p:cNvSpPr txBox="1"/>
          <p:nvPr/>
        </p:nvSpPr>
        <p:spPr>
          <a:xfrm>
            <a:off x="4465983" y="3604591"/>
            <a:ext cx="13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Logo Loving 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510010-05E0-4264-AC5F-5BA529725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" y="1988457"/>
            <a:ext cx="4867274" cy="4835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5A7F65-B798-4BA2-AB88-2A3E81189658}"/>
              </a:ext>
            </a:extLst>
          </p:cNvPr>
          <p:cNvSpPr txBox="1"/>
          <p:nvPr/>
        </p:nvSpPr>
        <p:spPr>
          <a:xfrm>
            <a:off x="5743574" y="955433"/>
            <a:ext cx="636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Sian Roberts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860FF16-D756-45FF-BB33-1D0FDDE98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61" y="3139036"/>
            <a:ext cx="2343912" cy="23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342900" y="2126873"/>
            <a:ext cx="10841935" cy="3110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continue to provide excellent customer service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do that in post Covid – 19 situation? 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tips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15A70-FE15-4E27-80B9-E3158A262EC4}"/>
              </a:ext>
            </a:extLst>
          </p:cNvPr>
          <p:cNvSpPr txBox="1"/>
          <p:nvPr/>
        </p:nvSpPr>
        <p:spPr>
          <a:xfrm>
            <a:off x="6486524" y="138416"/>
            <a:ext cx="5472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/>
              <a:t>Aims</a:t>
            </a:r>
          </a:p>
          <a:p>
            <a:pPr algn="r"/>
            <a:r>
              <a:rPr lang="en-GB" sz="4000" b="1" dirty="0" err="1"/>
              <a:t>Pwrpas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8868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452589" cy="198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865"/>
          <a:stretch/>
        </p:blipFill>
        <p:spPr>
          <a:xfrm>
            <a:off x="5452588" y="0"/>
            <a:ext cx="6739412" cy="19884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5650A-8944-4B45-B8F9-1197A8C43225}"/>
              </a:ext>
            </a:extLst>
          </p:cNvPr>
          <p:cNvSpPr txBox="1"/>
          <p:nvPr/>
        </p:nvSpPr>
        <p:spPr>
          <a:xfrm>
            <a:off x="353532" y="2186737"/>
            <a:ext cx="3633677" cy="43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research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training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15A70-FE15-4E27-80B9-E3158A262EC4}"/>
              </a:ext>
            </a:extLst>
          </p:cNvPr>
          <p:cNvSpPr txBox="1"/>
          <p:nvPr/>
        </p:nvSpPr>
        <p:spPr>
          <a:xfrm>
            <a:off x="6486524" y="138416"/>
            <a:ext cx="5472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/>
              <a:t>Customer Service</a:t>
            </a:r>
          </a:p>
          <a:p>
            <a:pPr algn="r"/>
            <a:r>
              <a:rPr lang="en-GB" sz="4000" b="1" dirty="0" err="1"/>
              <a:t>Gwasanaeth</a:t>
            </a:r>
            <a:r>
              <a:rPr lang="en-GB" sz="4000" b="1" dirty="0"/>
              <a:t> </a:t>
            </a:r>
            <a:r>
              <a:rPr lang="en-GB" sz="4000" b="1" dirty="0" err="1"/>
              <a:t>Cwsmer</a:t>
            </a:r>
            <a:endParaRPr lang="en-GB" sz="4000" b="1" dirty="0"/>
          </a:p>
        </p:txBody>
      </p:sp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114CB5CB-9F6D-49C3-B350-E7FC744C8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90" y="1988456"/>
            <a:ext cx="7183810" cy="47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F1D0E7EB-99C0-4E14-9F40-303A9A2C2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10647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8" name="Picture 7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11BDC52B-C5A3-48F3-AB7B-8D93631BC2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r="-3" b="2830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2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2F0D0B3-598D-45F8-B26F-31F774C51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3" b="-2"/>
          <a:stretch/>
        </p:blipFill>
        <p:spPr>
          <a:xfrm rot="5400000">
            <a:off x="33141" y="329660"/>
            <a:ext cx="6129087" cy="5813197"/>
          </a:xfrm>
          <a:prstGeom prst="rect">
            <a:avLst/>
          </a:prstGeom>
        </p:spPr>
      </p:pic>
      <p:pic>
        <p:nvPicPr>
          <p:cNvPr id="11" name="Picture 10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233995C9-A79F-4F92-AEC5-4C3FCB627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43452" b="2"/>
          <a:stretch/>
        </p:blipFill>
        <p:spPr>
          <a:xfrm rot="5400000">
            <a:off x="7513211" y="-1144566"/>
            <a:ext cx="3171422" cy="5803986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728D8762-221A-4F03-BF59-C05D39AB7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9" b="25556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9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64EBB923-B85D-4815-BD78-E761C233C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" b="14612"/>
          <a:stretch/>
        </p:blipFill>
        <p:spPr>
          <a:xfrm>
            <a:off x="98773" y="784747"/>
            <a:ext cx="6868127" cy="5090082"/>
          </a:xfrm>
          <a:prstGeom prst="rect">
            <a:avLst/>
          </a:prstGeom>
        </p:spPr>
      </p:pic>
      <p:pic>
        <p:nvPicPr>
          <p:cNvPr id="9" name="Picture 8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23D0F6A4-7640-4D30-BDF5-53CCEB485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10531" r="12593" b="22454"/>
          <a:stretch/>
        </p:blipFill>
        <p:spPr>
          <a:xfrm>
            <a:off x="6966900" y="138416"/>
            <a:ext cx="5073441" cy="60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2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A5848112-13D1-44F8-AF27-61EEDB6E2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3" r="-2" b="4680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8" name="Picture 7" descr="A picture containing text, sign, outdoor, store&#10;&#10;Description automatically generated">
            <a:extLst>
              <a:ext uri="{FF2B5EF4-FFF2-40B4-BE49-F238E27FC236}">
                <a16:creationId xmlns:a16="http://schemas.microsoft.com/office/drawing/2014/main" id="{5A0B5D26-B85F-47B4-9C26-3F9A85D2C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 b="12459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53F2430-0AF5-438A-AA77-90D6A1E43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5" b="11024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746865-A4E6-4EDF-8945-6B49167FE5E3}"/>
              </a:ext>
            </a:extLst>
          </p:cNvPr>
          <p:cNvSpPr/>
          <p:nvPr/>
        </p:nvSpPr>
        <p:spPr>
          <a:xfrm>
            <a:off x="1107584" y="2189408"/>
            <a:ext cx="963339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33623F2DCFB4AAC73E2041BD4CE98" ma:contentTypeVersion="11" ma:contentTypeDescription="Create a new document." ma:contentTypeScope="" ma:versionID="49548cc03aa6411dac5645b50cb4c22a">
  <xsd:schema xmlns:xsd="http://www.w3.org/2001/XMLSchema" xmlns:xs="http://www.w3.org/2001/XMLSchema" xmlns:p="http://schemas.microsoft.com/office/2006/metadata/properties" xmlns:ns2="c7a03dcd-ad24-485d-b8c4-4decb1bc01b3" targetNamespace="http://schemas.microsoft.com/office/2006/metadata/properties" ma:root="true" ma:fieldsID="76c957a1351960eae533ae9fe1d73fed" ns2:_="">
    <xsd:import namespace="c7a03dcd-ad24-485d-b8c4-4decb1bc01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3dcd-ad24-485d-b8c4-4decb1bc01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859E85-624A-4069-97EB-8520CFA4C927}"/>
</file>

<file path=customXml/itemProps2.xml><?xml version="1.0" encoding="utf-8"?>
<ds:datastoreItem xmlns:ds="http://schemas.openxmlformats.org/officeDocument/2006/customXml" ds:itemID="{5D13D257-9C2E-4CEC-A2C9-041B5EC25C14}"/>
</file>

<file path=customXml/itemProps3.xml><?xml version="1.0" encoding="utf-8"?>
<ds:datastoreItem xmlns:ds="http://schemas.openxmlformats.org/officeDocument/2006/customXml" ds:itemID="{8128C577-6BC3-4F5B-B006-6CEA6C042325}"/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274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 Emoji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Daisy Davies</dc:creator>
  <cp:lastModifiedBy>Nerys Howel</cp:lastModifiedBy>
  <cp:revision>59</cp:revision>
  <cp:lastPrinted>2019-03-05T15:12:07Z</cp:lastPrinted>
  <dcterms:created xsi:type="dcterms:W3CDTF">2017-10-05T10:23:57Z</dcterms:created>
  <dcterms:modified xsi:type="dcterms:W3CDTF">2021-11-04T17:28:23Z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0x010100F5F33623F2DCFB4AAC73E2041BD4CE98</vt:lpwstr>
  </property>
</Properties>
</file>